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9"/>
  </p:notesMasterIdLst>
  <p:sldIdLst>
    <p:sldId id="256" r:id="rId2"/>
    <p:sldId id="263" r:id="rId3"/>
    <p:sldId id="257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2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2828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6C42E-269F-401F-931F-5C02734A4607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4D8E6-7DED-446A-8782-EF2BFD8A1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27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w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w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.w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.w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roup 1556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1558" name="Straight Connector 1557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9" name="Straight Connector 1558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0" name="Straight Connector 1559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1" name="Straight Connector 1560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2" name="Straight Connector 1561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3" name="Straight Connector 1562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4" name="Straight Connector 1563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5" name="Straight Connector 1564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6" name="Straight Connector 1565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7" name="Straight Connector 1566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8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9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0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1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2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3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4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5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6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7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8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9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0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1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2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3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4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5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6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7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8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9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0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1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2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3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4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5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6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7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8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9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0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1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2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3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4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5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6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7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8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9" name="Oval 1608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0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1" name="Oval 1610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2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3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4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5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6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7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8" name="Oval 1617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9" name="Oval 1618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0" name="Oval 1619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1" name="Oval 1620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2" name="Oval 1621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3" name="Oval 1622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4" name="Oval 1623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6" name="Oval 1625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7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8" name="Oval 1627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9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0" name="Oval 1629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1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2" name="Oval 1631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3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4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5" name="Oval 1634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6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7" name="Oval 1636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8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9" name="Oval 1638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0" name="Oval 1639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1" name="Oval 1640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2" name="Oval 1641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3" name="Oval 1642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4" name="Oval 1643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5" name="Oval 1644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6" name="Oval 1645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7" name="Oval 1646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8" name="Oval 1647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9" name="Oval 1648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0" name="Oval 1649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1" name="Oval 1650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2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3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4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5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6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7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8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9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0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1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2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3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4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5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6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7" name="Oval 1666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8" name="Oval 1667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9" name="Oval 1668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0" name="Oval 1669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1" name="Oval 1670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2" name="Oval 1671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3" name="Oval 1672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4" name="Oval 1673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5" name="Oval 1674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6" name="Oval 1675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7" name="Oval 1676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8" name="Oval 1677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9" name="Oval 1678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0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1" name="Oval 1680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2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3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4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5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6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7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8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9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0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1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2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3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4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5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6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7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8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9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0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1" name="Oval 1700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2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3" name="Oval 1702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4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5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6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7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8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9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0" name="Oval 1709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1" name="Oval 1710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2" name="Oval 1711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3" name="Oval 1712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4" name="Oval 1713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5" name="Oval 1714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6" name="Oval 1715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7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8" name="Oval 1717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9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0" name="Oval 1719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1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2" name="Oval 1721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3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4" name="Oval 1723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5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6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7" name="Oval 1726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8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9" name="Oval 1728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0" name="Oval 1729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1" name="Oval 1730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2" name="Oval 1731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3" name="Oval 1732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4" name="Oval 1733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5" name="Oval 1734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6" name="Oval 1735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7" name="Oval 1736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8" name="Oval 1737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9" name="Oval 1738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0" name="Oval 1739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1" name="Oval 1740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2" name="Oval 1741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3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4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5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6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7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8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9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0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1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2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3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4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5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6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7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8" name="Oval 1757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9" name="Oval 1758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0" name="Oval 1759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1" name="Oval 1760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2" name="Oval 1761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3" name="Oval 1762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4" name="Oval 1763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5" name="Oval 1764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6" name="Oval 1765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7" name="Oval 1766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8" name="Oval 1767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9" name="Oval 1768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0" name="Oval 1769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1" name="Oval 1770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2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3" name="Oval 1772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5" name="Oval 1774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6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7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8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9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0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1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2" name="Oval 1781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3" name="Oval 1782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4" name="Oval 1783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5" name="Oval 1784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6" name="Oval 1785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7" name="Oval 1786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8" name="Oval 1787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9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0" name="Oval 178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1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2" name="Oval 1791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4" name="Oval 1793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5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6" name="Oval 1795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7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8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9" name="Oval 1798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00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1" name="Oval 1800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2" name="Oval 1801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3" name="Oval 1802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4" name="Oval 1803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5" name="Oval 1804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6" name="Oval 1805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7" name="Oval 1806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8" name="Oval 1807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9" name="Oval 1808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0" name="Oval 1809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1" name="Oval 1810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2" name="Oval 1811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3" name="Oval 1812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4" name="Oval 1813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5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6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7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8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9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0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1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2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3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4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5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6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7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8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9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0" name="Oval 1829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1" name="Oval 1830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2" name="Oval 1831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3" name="Oval 1832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4" name="Oval 1833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5" name="Oval 1834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6" name="Oval 1835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7" name="Oval 1836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8" name="Oval 1837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9" name="Oval 1838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0" name="Oval 1839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1" name="Oval 1840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2" name="Oval 1841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3" name="Oval 1842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4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5" name="Oval 18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6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7" name="Oval 1846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8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9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0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1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2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3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4" name="Oval 1853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5" name="Oval 1854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6" name="Oval 1855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7" name="Oval 1856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8" name="Oval 1857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9" name="Oval 1858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0" name="Oval 1859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1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2" name="Oval 1861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3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4" name="Oval 1863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5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6" name="Oval 186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7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8" name="Oval 1867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9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0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1" name="Oval 1870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72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3" name="Oval 1872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4" name="Oval 1873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5" name="Oval 1874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6" name="Oval 1875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7" name="Oval 1876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8" name="Oval 1877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9" name="Oval 1878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0" name="Oval 1879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1" name="Oval 1880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2" name="Oval 1881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3" name="Oval 1882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4" name="Oval 1883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5" name="Oval 1884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6" name="Oval 1885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7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8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9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0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1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2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3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4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5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6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7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8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9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0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1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2" name="Oval 1901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3" name="Oval 1902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4" name="Oval 1903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5" name="Oval 1904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6" name="Oval 1905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7" name="Oval 1906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8" name="Oval 1907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9" name="Oval 1908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0" name="Oval 1909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1" name="Oval 1910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2" name="Oval 1911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3" name="Oval 1912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4" name="Oval 1913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5" name="Oval 1914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6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7" name="Oval 1916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18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9" name="Oval 1918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0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1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2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3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4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5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6" name="Oval 1925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7" name="Oval 1926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8" name="Oval 1927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9" name="Oval 1928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0" name="Oval 1929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1" name="Oval 1930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2" name="Oval 1931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3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4" name="Oval 1933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5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6" name="Oval 1935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7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8" name="Oval 1937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9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0" name="Oval 1939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3" name="Oval 1942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4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5" name="Oval 1944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6" name="Oval 1945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7" name="Oval 1946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8" name="Oval 1947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9" name="Oval 1948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0" name="Oval 1949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1" name="Oval 1950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2" name="Oval 1951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3" name="Oval 1952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4" name="Oval 1953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5" name="Oval 1954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6" name="Oval 1955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7" name="Oval 1956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8" name="Oval 1957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9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0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1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2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3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4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5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6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7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8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9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0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1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2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3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4" name="Oval 1973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5" name="Oval 1974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6" name="Oval 1975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7" name="Oval 1976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8" name="Oval 1977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9" name="Oval 1978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0" name="Oval 1979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1" name="Oval 1980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2" name="Oval 1981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3" name="Oval 1982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4" name="Oval 1983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5" name="Oval 1984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6" name="Oval 1985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7" name="Oval 1986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8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9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0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1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2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3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4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5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6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7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8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9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0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1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2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3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0360F77-2EF3-4644-AFF6-2C4A87D1D339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FE076-BEBA-45F9-9749-590A42A2BE3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740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0F77-2EF3-4644-AFF6-2C4A87D1D339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FE076-BEBA-45F9-9749-590A42A2B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39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0F77-2EF3-4644-AFF6-2C4A87D1D339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FE076-BEBA-45F9-9749-590A42A2BE3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371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0F77-2EF3-4644-AFF6-2C4A87D1D339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FE076-BEBA-45F9-9749-590A42A2BE36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84421904"/>
              </p:ext>
            </p:extLst>
          </p:nvPr>
        </p:nvGraphicFramePr>
        <p:xfrm>
          <a:off x="0" y="5402221"/>
          <a:ext cx="12192000" cy="1453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" name="Image" r:id="rId3" imgW="18272880" imgH="2171160" progId="Photoshop.Image.13">
                  <p:embed/>
                </p:oleObj>
              </mc:Choice>
              <mc:Fallback>
                <p:oleObj name="Image" r:id="rId3" imgW="18272880" imgH="2171160" progId="Photoshop.Image.1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5402221"/>
                        <a:ext cx="12192000" cy="1453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9154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roup 525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527" name="Straight Connector 526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7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8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9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0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1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2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3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4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5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6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7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8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9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0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1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2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3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4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5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6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7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8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9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0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1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2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3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4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5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6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7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8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9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0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1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2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3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4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5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6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7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8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9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0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1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2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3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4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6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7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8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9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0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1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2" name="Oval 591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3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4" name="Oval 593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5" name="Oval 594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6" name="Oval 595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7" name="Oval 596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8" name="Oval 597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9" name="Oval 598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0" name="Oval 599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1" name="Oval 600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2" name="Oval 601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3" name="Oval 602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4" name="Oval 603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5" name="Oval 604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6" name="Oval 605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7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8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9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0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1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2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3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4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5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6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7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8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9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0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1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2" name="Oval 621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3" name="Oval 622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4" name="Oval 623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5" name="Oval 624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6" name="Oval 625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7" name="Oval 626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8" name="Oval 627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9" name="Oval 628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0" name="Oval 629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1" name="Oval 630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2" name="Oval 631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3" name="Oval 632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4" name="Oval 633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5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6" name="Oval 635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7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8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9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0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1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2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3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4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5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6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7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8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9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0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1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2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3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4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5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6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7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8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9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0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1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2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3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4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5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6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7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8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9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0" name="Oval 669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1" name="Oval 670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2" name="Oval 671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3" name="Oval 672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4" name="Oval 673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5" name="Oval 674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6" name="Oval 675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7" name="Oval 676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8" name="Oval 677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9" name="Oval 678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0" name="Oval 679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1" name="Oval 680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2" name="Oval 681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3" name="Oval 682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4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5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6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7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8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9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0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1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2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3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4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5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6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7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8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9" name="Oval 698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0" name="Oval 699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1" name="Oval 700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2" name="Oval 701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3" name="Oval 702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4" name="Oval 703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5" name="Oval 704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6" name="Oval 705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7" name="Oval 706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8" name="Oval 707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9" name="Oval 708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0" name="Oval 709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1" name="Oval 710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2" name="Oval 711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3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5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6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7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8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9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0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1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2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4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5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6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7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8" name="Oval 727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9" name="Oval 728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0" name="Oval 729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1" name="Oval 730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2" name="Oval 731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3" name="Oval 732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4" name="Oval 733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5" name="Oval 734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6" name="Oval 735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7" name="Oval 736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8" name="Oval 737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9" name="Oval 738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0" name="Oval 739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1" name="Oval 740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2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3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4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5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6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7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8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9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0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1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2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3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4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5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6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7" name="Oval 756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8" name="Oval 757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9" name="Oval 758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0" name="Oval 759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1" name="Oval 760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2" name="Oval 761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3" name="Oval 762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4" name="Oval 763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5" name="Oval 764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6" name="Oval 765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7" name="Oval 766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8" name="Oval 767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9" name="Oval 768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0" name="Oval 769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1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2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3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4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5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6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7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8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9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0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1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2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3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4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5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6" name="Oval 785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7" name="Oval 786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8" name="Oval 787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9" name="Oval 788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0" name="Oval 789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1" name="Oval 790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2" name="Oval 791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3" name="Oval 792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4" name="Oval 793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5" name="Oval 794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6" name="Oval 795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7" name="Oval 796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8" name="Oval 797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9" name="Oval 798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0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1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2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3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4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5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6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7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8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9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0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1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2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3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4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5" name="Oval 814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6" name="Oval 815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7" name="Oval 816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8" name="Oval 817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9" name="Oval 818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0" name="Oval 819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1" name="Oval 820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2" name="Oval 821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3" name="Oval 822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4" name="Oval 823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5" name="Oval 824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6" name="Oval 825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7" name="Oval 826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8" name="Oval 827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9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0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1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2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3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4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5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6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7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8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9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0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3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4" name="Oval 843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5" name="Oval 844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6" name="Oval 845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7" name="Oval 846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8" name="Oval 847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9" name="Oval 848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0" name="Oval 849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1" name="Oval 850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2" name="Oval 851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3" name="Oval 852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4" name="Oval 853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5" name="Oval 854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6" name="Oval 855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7" name="Oval 856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8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9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0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1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2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3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4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5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6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7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8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9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0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1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2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3" name="Oval 872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4" name="Oval 873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5" name="Oval 874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6" name="Oval 875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7" name="Oval 876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8" name="Oval 877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9" name="Oval 878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0" name="Oval 879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1" name="Oval 880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2" name="Oval 881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3" name="Oval 882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4" name="Oval 883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5" name="Oval 884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6" name="Oval 885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7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8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9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0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1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2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3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4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5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6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7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8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9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0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1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2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3" name="Oval 902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4" name="Oval 903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5" name="Oval 904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6" name="Oval 905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7" name="Oval 906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8" name="Oval 907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9" name="Oval 908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0" name="Oval 909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1" name="Oval 910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2" name="Oval 911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3" name="Oval 912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4" name="Oval 913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5" name="Oval 914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6" name="Oval 915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7" name="Oval 916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8" name="Oval 917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9" name="Oval 918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0" name="Oval 919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1" name="Oval 920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2" name="Oval 921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3" name="Oval 922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4" name="Oval 923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5" name="Oval 924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6" name="Oval 925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7" name="Oval 926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8" name="Oval 927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9" name="Oval 928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0" name="Oval 929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1" name="Oval 930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2" name="Oval 931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3" name="Oval 932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4" name="Oval 933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5" name="Oval 934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6" name="Oval 935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7" name="Oval 936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8" name="Oval 937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9" name="Oval 938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0" name="Oval 93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1" name="Oval 940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2" name="Oval 941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3" name="Oval 942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4" name="Oval 943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5" name="Oval 9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6" name="Oval 945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7" name="Oval 946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8" name="Oval 947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9" name="Oval 948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0" name="Oval 949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1" name="Oval 950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2" name="Oval 951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3" name="Oval 952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4" name="Oval 953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5" name="Oval 954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6" name="Oval 95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7" name="Oval 956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8" name="Oval 957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9" name="Oval 958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0" name="Oval 959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1" name="Oval 960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2" name="Oval 961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3" name="Oval 962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4" name="Oval 963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5" name="Oval 964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6" name="Oval 965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7" name="Oval 966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8" name="Oval 967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9" name="Oval 968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0" name="Oval 969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1" name="Oval 970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2" name="Oval 971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tIns="45720" rIns="91440" bIns="4572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0F77-2EF3-4644-AFF6-2C4A87D1D339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FE076-BEBA-45F9-9749-590A42A2BE3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888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0F77-2EF3-4644-AFF6-2C4A87D1D339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FE076-BEBA-45F9-9749-590A42A2BE36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529291843"/>
              </p:ext>
            </p:extLst>
          </p:nvPr>
        </p:nvGraphicFramePr>
        <p:xfrm>
          <a:off x="0" y="5402221"/>
          <a:ext cx="12192000" cy="1453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Image" r:id="rId3" imgW="18272880" imgH="2171160" progId="Photoshop.Image.13">
                  <p:embed/>
                </p:oleObj>
              </mc:Choice>
              <mc:Fallback>
                <p:oleObj name="Image" r:id="rId3" imgW="18272880" imgH="2171160" progId="Photoshop.Image.1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5402221"/>
                        <a:ext cx="12192000" cy="1453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016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0F77-2EF3-4644-AFF6-2C4A87D1D339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FE076-BEBA-45F9-9749-590A42A2BE36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529291843"/>
              </p:ext>
            </p:extLst>
          </p:nvPr>
        </p:nvGraphicFramePr>
        <p:xfrm>
          <a:off x="0" y="5402221"/>
          <a:ext cx="12192000" cy="1453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" name="Image" r:id="rId3" imgW="18272880" imgH="2171160" progId="Photoshop.Image.13">
                  <p:embed/>
                </p:oleObj>
              </mc:Choice>
              <mc:Fallback>
                <p:oleObj name="Image" r:id="rId3" imgW="18272880" imgH="2171160" progId="Photoshop.Image.1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5402221"/>
                        <a:ext cx="12192000" cy="1453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0065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0F77-2EF3-4644-AFF6-2C4A87D1D339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FE076-BEBA-45F9-9749-590A42A2BE36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529291843"/>
              </p:ext>
            </p:extLst>
          </p:nvPr>
        </p:nvGraphicFramePr>
        <p:xfrm>
          <a:off x="0" y="5402221"/>
          <a:ext cx="12192000" cy="1453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" name="Image" r:id="rId3" imgW="18272880" imgH="2171160" progId="Photoshop.Image.13">
                  <p:embed/>
                </p:oleObj>
              </mc:Choice>
              <mc:Fallback>
                <p:oleObj name="Image" r:id="rId3" imgW="18272880" imgH="2171160" progId="Photoshop.Image.1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5402221"/>
                        <a:ext cx="12192000" cy="1453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2086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0F77-2EF3-4644-AFF6-2C4A87D1D339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FE076-BEBA-45F9-9749-590A42A2BE36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529291843"/>
              </p:ext>
            </p:extLst>
          </p:nvPr>
        </p:nvGraphicFramePr>
        <p:xfrm>
          <a:off x="0" y="5402221"/>
          <a:ext cx="12192000" cy="1453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3" name="Image" r:id="rId3" imgW="18272880" imgH="2171160" progId="Photoshop.Image.13">
                  <p:embed/>
                </p:oleObj>
              </mc:Choice>
              <mc:Fallback>
                <p:oleObj name="Image" r:id="rId3" imgW="18272880" imgH="2171160" progId="Photoshop.Image.1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5402221"/>
                        <a:ext cx="12192000" cy="1453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7748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0F77-2EF3-4644-AFF6-2C4A87D1D339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FE076-BEBA-45F9-9749-590A42A2B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07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3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0F77-2EF3-4644-AFF6-2C4A87D1D339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FE076-BEBA-45F9-9749-590A42A2BE3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337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0360F77-2EF3-4644-AFF6-2C4A87D1D339}" type="datetimeFigureOut">
              <a:rPr lang="en-US" smtClean="0"/>
              <a:t>5/16/2015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97FE076-BEBA-45F9-9749-590A42A2BE3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95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.png"/><Relationship Id="rId4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Tilt </a:t>
            </a:r>
            <a:r>
              <a:rPr lang="en-US" dirty="0" err="1" smtClean="0"/>
              <a:t>TUne</a:t>
            </a:r>
            <a:r>
              <a:rPr lang="en-US" dirty="0" smtClean="0"/>
              <a:t>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Using Intel Edison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7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PROJECT 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/>
          <a:lstStyle/>
          <a:p>
            <a:r>
              <a:rPr lang="en-US" dirty="0" smtClean="0"/>
              <a:t>Ingrid Wu</a:t>
            </a:r>
          </a:p>
          <a:p>
            <a:r>
              <a:rPr lang="en-US" smtClean="0"/>
              <a:t>Yung</a:t>
            </a:r>
            <a:endParaRPr lang="en-US" dirty="0" smtClean="0"/>
          </a:p>
          <a:p>
            <a:r>
              <a:rPr lang="en-US" dirty="0" smtClean="0"/>
              <a:t>John Sung</a:t>
            </a:r>
          </a:p>
        </p:txBody>
      </p:sp>
    </p:spTree>
    <p:extLst>
      <p:ext uri="{BB962C8B-B14F-4D97-AF65-F5344CB8AC3E}">
        <p14:creationId xmlns:p14="http://schemas.microsoft.com/office/powerpoint/2010/main" val="287319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Grove - 3-Axis Digital Accelerometer(±1.5g)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9291843"/>
              </p:ext>
            </p:extLst>
          </p:nvPr>
        </p:nvGraphicFramePr>
        <p:xfrm>
          <a:off x="0" y="5402221"/>
          <a:ext cx="12192000" cy="1453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" name="Image" r:id="rId3" imgW="18272880" imgH="2171160" progId="Photoshop.Image.13">
                  <p:embed/>
                </p:oleObj>
              </mc:Choice>
              <mc:Fallback>
                <p:oleObj name="Image" r:id="rId3" imgW="18272880" imgH="2171160" progId="Photoshop.Image.1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5402221"/>
                        <a:ext cx="12192000" cy="1453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2784"/>
          <a:stretch/>
        </p:blipFill>
        <p:spPr>
          <a:xfrm>
            <a:off x="6632448" y="1856636"/>
            <a:ext cx="4022054" cy="334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3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82254" y="3622766"/>
            <a:ext cx="6682135" cy="224681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610728" y="4769293"/>
            <a:ext cx="4217585" cy="7991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Hairless MIDI &lt;-&gt; Serial Bridge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10728" y="4249081"/>
            <a:ext cx="4217586" cy="5232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IAC</a:t>
            </a:r>
          </a:p>
          <a:p>
            <a:pPr algn="ctr"/>
            <a:r>
              <a:rPr lang="en-US" dirty="0" smtClean="0"/>
              <a:t> (</a:t>
            </a:r>
            <a:r>
              <a:rPr lang="en-US" dirty="0"/>
              <a:t> </a:t>
            </a:r>
            <a:r>
              <a:rPr lang="en-US" dirty="0" smtClean="0"/>
              <a:t>Inter-application </a:t>
            </a:r>
            <a:r>
              <a:rPr lang="en-US" dirty="0"/>
              <a:t>communication) </a:t>
            </a:r>
            <a:r>
              <a:rPr lang="en-US" dirty="0" smtClean="0"/>
              <a:t>Driver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689" y="2501372"/>
            <a:ext cx="1609317" cy="127349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67658" y="2119022"/>
            <a:ext cx="2827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3-Axis Digital Accelerometer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407" y="4377071"/>
            <a:ext cx="1961878" cy="1342338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13" idx="2"/>
            <a:endCxn id="16" idx="0"/>
          </p:cNvCxnSpPr>
          <p:nvPr/>
        </p:nvCxnSpPr>
        <p:spPr>
          <a:xfrm flipH="1">
            <a:off x="2081346" y="3774869"/>
            <a:ext cx="2" cy="60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3"/>
          </p:cNvCxnSpPr>
          <p:nvPr/>
        </p:nvCxnSpPr>
        <p:spPr>
          <a:xfrm>
            <a:off x="3062285" y="5048240"/>
            <a:ext cx="1405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190759" y="4678908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Serial Port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3036" y="4166411"/>
            <a:ext cx="1210491" cy="120576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9527779" y="5350077"/>
            <a:ext cx="1325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Garageband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8828313" y="4929051"/>
            <a:ext cx="6994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4469" y="1809796"/>
            <a:ext cx="1767623" cy="1559667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33" idx="2"/>
          </p:cNvCxnSpPr>
          <p:nvPr/>
        </p:nvCxnSpPr>
        <p:spPr>
          <a:xfrm flipV="1">
            <a:off x="10248281" y="3369463"/>
            <a:ext cx="0" cy="706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482254" y="3590160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29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Isosceles Triangle 26"/>
          <p:cNvSpPr/>
          <p:nvPr/>
        </p:nvSpPr>
        <p:spPr>
          <a:xfrm rot="10800000">
            <a:off x="8228512" y="2182064"/>
            <a:ext cx="635726" cy="3445726"/>
          </a:xfrm>
          <a:prstGeom prst="triangl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/>
              <a:t>3-Axis Digital </a:t>
            </a:r>
            <a:r>
              <a:rPr lang="en-US" dirty="0" smtClean="0"/>
              <a:t>Accelerometer</a:t>
            </a:r>
            <a:br>
              <a:rPr lang="en-US" dirty="0" smtClean="0"/>
            </a:br>
            <a:r>
              <a:rPr lang="en-US" dirty="0" smtClean="0"/>
              <a:t>X AXIS : Mapping LOADNESS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548" y="2084832"/>
            <a:ext cx="3919728" cy="3640191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5294812" y="2184823"/>
            <a:ext cx="0" cy="3614057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5324443" y="4679443"/>
            <a:ext cx="1584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294812" y="2985608"/>
            <a:ext cx="1584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294812" y="5446492"/>
            <a:ext cx="1584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70406" y="5161226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870406" y="4463449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0.3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870406" y="2771914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  <a:r>
              <a:rPr lang="en-US" dirty="0" smtClean="0"/>
              <a:t>0.5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46218" y="2165888"/>
            <a:ext cx="2027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ON: </a:t>
            </a:r>
            <a:r>
              <a:rPr lang="en-US" altLang="zh-TW" dirty="0" smtClean="0"/>
              <a:t>Largest Volume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646218" y="4791894"/>
            <a:ext cx="2049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ON: </a:t>
            </a:r>
            <a:r>
              <a:rPr lang="en-US" altLang="zh-TW" dirty="0" smtClean="0"/>
              <a:t>Smaller Volume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646218" y="3622519"/>
            <a:ext cx="1964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ON: </a:t>
            </a:r>
            <a:r>
              <a:rPr lang="en-US" altLang="zh-TW" dirty="0" smtClean="0"/>
              <a:t>Larger Volume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646218" y="5591937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76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79" y="1582309"/>
            <a:ext cx="3919728" cy="3640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/>
              <a:t>3-Axis Digital </a:t>
            </a:r>
            <a:r>
              <a:rPr lang="en-US" dirty="0" smtClean="0"/>
              <a:t>Accelerometer</a:t>
            </a:r>
            <a:br>
              <a:rPr lang="en-US" dirty="0" smtClean="0"/>
            </a:br>
            <a:r>
              <a:rPr lang="en-US" dirty="0" smtClean="0"/>
              <a:t>Y AXIS : mapping PITCH 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765811" y="2875374"/>
            <a:ext cx="3684815" cy="17417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053194" y="2892791"/>
            <a:ext cx="0" cy="2329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581514" y="2892791"/>
            <a:ext cx="0" cy="2329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109834" y="2892791"/>
            <a:ext cx="0" cy="2329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638154" y="2875374"/>
            <a:ext cx="0" cy="2329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68" y="1846182"/>
            <a:ext cx="4399855" cy="4022725"/>
          </a:xfrm>
        </p:spPr>
      </p:pic>
      <p:sp>
        <p:nvSpPr>
          <p:cNvPr id="28" name="Rectangle 27"/>
          <p:cNvSpPr/>
          <p:nvPr/>
        </p:nvSpPr>
        <p:spPr>
          <a:xfrm>
            <a:off x="7533328" y="3824471"/>
            <a:ext cx="2705926" cy="35705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166474" y="2875374"/>
            <a:ext cx="0" cy="2329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694794" y="2892791"/>
            <a:ext cx="0" cy="2329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223114" y="2892791"/>
            <a:ext cx="0" cy="2329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891130" y="529216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429440" y="529216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967750" y="5292168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467588" y="5292168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967426" y="529216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544208" y="529216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82519" y="52921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39542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55816" y="2342606"/>
            <a:ext cx="70825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 smtClean="0"/>
              <a:t>Thank You !</a:t>
            </a:r>
            <a:endParaRPr lang="en-US" sz="12000" dirty="0"/>
          </a:p>
        </p:txBody>
      </p:sp>
    </p:spTree>
    <p:extLst>
      <p:ext uri="{BB962C8B-B14F-4D97-AF65-F5344CB8AC3E}">
        <p14:creationId xmlns:p14="http://schemas.microsoft.com/office/powerpoint/2010/main" val="38685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B4028482-F53A-4442-AB14-9B7A43F44F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140</TotalTime>
  <Words>76</Words>
  <Application>Microsoft Office PowerPoint</Application>
  <PresentationFormat>Widescreen</PresentationFormat>
  <Paragraphs>33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微軟正黑體</vt:lpstr>
      <vt:lpstr>Calibri</vt:lpstr>
      <vt:lpstr>Tw Cen MT</vt:lpstr>
      <vt:lpstr>Tw Cen MT Condensed</vt:lpstr>
      <vt:lpstr>Wingdings 3</vt:lpstr>
      <vt:lpstr>Integral</vt:lpstr>
      <vt:lpstr>Image</vt:lpstr>
      <vt:lpstr>The Tilt TUne Project</vt:lpstr>
      <vt:lpstr>PROJECT Members</vt:lpstr>
      <vt:lpstr>Sensors</vt:lpstr>
      <vt:lpstr>Connections</vt:lpstr>
      <vt:lpstr>Using the 3-Axis Digital Accelerometer X AXIS : Mapping LOADNESS</vt:lpstr>
      <vt:lpstr>Using the 3-Axis Digital Accelerometer Y AXIS : mapping PITCH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Tilt Tones</dc:title>
  <dc:creator>DevUser</dc:creator>
  <cp:lastModifiedBy>DevUser</cp:lastModifiedBy>
  <cp:revision>47</cp:revision>
  <dcterms:created xsi:type="dcterms:W3CDTF">2015-05-17T03:44:49Z</dcterms:created>
  <dcterms:modified xsi:type="dcterms:W3CDTF">2015-05-17T06:27:20Z</dcterms:modified>
</cp:coreProperties>
</file>